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____________Microsoft_PowerPoint_97-20031.ppt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63268"/>
              </p:ext>
            </p:extLst>
          </p:nvPr>
        </p:nvGraphicFramePr>
        <p:xfrm>
          <a:off x="0" y="-30222"/>
          <a:ext cx="9144000" cy="6905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Презентация" r:id="rId4" imgW="4570501" imgH="3427618" progId="PowerPoint.Show.8">
                  <p:embed/>
                </p:oleObj>
              </mc:Choice>
              <mc:Fallback>
                <p:oleObj name="Презентация" r:id="rId4" imgW="4570501" imgH="3427618" progId="PowerPoint.Show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30222"/>
                        <a:ext cx="9144000" cy="6905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403648" y="692696"/>
            <a:ext cx="4038600" cy="6552728"/>
          </a:xfrm>
        </p:spPr>
        <p:txBody>
          <a:bodyPr>
            <a:normAutofit fontScale="47500" lnSpcReduction="2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правило – техническая исправность велосипеда и наличие необходимых приспособлений. 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Особенно тщательно проверяйте тормоза, они должны работать без каких-либо нареканий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целях безопасности ребенку (как и взрослому) рекомендуется специальная защитная экипировка – шлем, налокотники, наколенники, перчатки.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Перед тем, как пересекать дорогу или поворачивать, нужно подать сигнал. Так, если необходимо повернуть налево, то сигнал будет подаваться вытянутой левой рукой в левую сторону (или правой рукой, вытянутой в сторону и согнутой в локте под прямым углом вверх).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Велосипедом можно управлять только двумя руками.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При приближении к переходу или проулку нужно сбавлять скорость.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Груз разрешается везти только на багажнике сзади и небольшого размера.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Дети-велосипедисты могут ездить по тротуару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10" name="Объект 9" descr="C:\Users\Алексей\Desktop\36031_html_362e2add.jpg"/>
          <p:cNvPicPr>
            <a:picLocks noGrp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50" y="404664"/>
            <a:ext cx="2796821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Алексей\Desktop\правила-дорожного-движения-на-велосипеде-для-детей-фото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279" y="2386747"/>
            <a:ext cx="2664296" cy="1715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Picture 17" descr="C:\Users\Алексей\Desktop\depositphotos_35750117-Happy-family-riding-triple-bicycl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686" y="4464361"/>
            <a:ext cx="2408422" cy="155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Алексей\Desktop\ykpe0ps-00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5" y="5733256"/>
            <a:ext cx="792088" cy="100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32686" y="6346792"/>
            <a:ext cx="2815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Отряд ЮИД школы имени К. Н. Новикова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457776" y="253441"/>
            <a:ext cx="438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Памятка велосипедиста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Презентация</vt:lpstr>
      <vt:lpstr>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</dc:title>
  <dc:creator>Алексей Мартынов</dc:creator>
  <cp:lastModifiedBy>1</cp:lastModifiedBy>
  <cp:revision>18</cp:revision>
  <dcterms:created xsi:type="dcterms:W3CDTF">2017-10-23T19:36:29Z</dcterms:created>
  <dcterms:modified xsi:type="dcterms:W3CDTF">2017-10-25T10:38:36Z</dcterms:modified>
</cp:coreProperties>
</file>